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5-10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slideLayout" Target="../slideLayouts/slideLayout6.xml"/><Relationship Id="rId1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7052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5E5E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88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3659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Convert 2,518 repeat buyers without subscriptions through exclusive benefits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5E5E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488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746177"/>
            <a:ext cx="34987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2365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Reward repeat buyers to strengthen the loyal segment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5E5E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488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746177"/>
            <a:ext cx="29273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23659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839 high-spending discount users—balance promotions with margin control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809411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5E5E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8094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55712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Highlight top-rated items like Gloves and Sandals in marketing campaigns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809411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5E5E0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8094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555712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 on young adults and express-shipping users for premium offerings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06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50520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3505200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198298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0147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350520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3407093" y="51608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25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3407093" y="619267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3407093" y="66830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Wide variety of items purchased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64931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509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Imported dataset using pandas, analyzed structure with df.info()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2897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Imputed 37 missing Review Rating values using median rating per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Created age_group bins and purchase_frequency_days columns for deeper insights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Connected to PostgreSQL and loaded cleaned data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1538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A2A23"/>
          </a:solidFill>
          <a:ln/>
        </p:spPr>
      </p:sp>
      <p:sp>
        <p:nvSpPr>
          <p:cNvPr id="5" name="Text 2"/>
          <p:cNvSpPr/>
          <p:nvPr/>
        </p:nvSpPr>
        <p:spPr>
          <a:xfrm>
            <a:off x="4019312" y="6541651"/>
            <a:ext cx="5004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8C8C76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1711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3941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Male Customers Drive Revenue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 customers generate 68% of total revenue, more than double female contribution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3992761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opportunity to increase female customer engagement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16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44065"/>
            <a:ext cx="4196358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27849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465546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Gloves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7617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3.86 rating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044065"/>
            <a:ext cx="4196358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27849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465546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1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Sandals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67617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3.84 rating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044065"/>
            <a:ext cx="4196358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27849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465546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1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67617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3.82 rating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500324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473475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4921806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5642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Hat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13243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3.80 rating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500324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473475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4921806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5642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Skirt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13243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3.78 rating</a:t>
            </a:r>
            <a:endParaRPr lang="en-US" sz="1750" dirty="0"/>
          </a:p>
        </p:txBody>
      </p:sp>
      <p:sp>
        <p:nvSpPr>
          <p:cNvPr id="28" name="Text 21"/>
          <p:cNvSpPr/>
          <p:nvPr/>
        </p:nvSpPr>
        <p:spPr>
          <a:xfrm>
            <a:off x="793790" y="69849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Highest average review ratings reveal customer favorites for marketing focus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1301"/>
            <a:ext cx="75407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&amp; Spending Patterns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57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738199"/>
            <a:ext cx="3501509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$60.48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6280190" y="580036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2157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2738199"/>
            <a:ext cx="3501509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$58.46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10342721" y="580036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662249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Express shipping customers spend 3.5% more on average—target for premium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82156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5632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5632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2749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2749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701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6872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6872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3,116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80% of customers are loyal buyers—retention strategies are working, but new customer acquisition needs attention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924" y="736759"/>
            <a:ext cx="6518196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Status Analysis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2679978" y="3147774"/>
            <a:ext cx="2551271" cy="518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50"/>
              </a:lnSpc>
              <a:buNone/>
            </a:pPr>
            <a:r>
              <a:rPr lang="en-US" sz="4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endParaRPr lang="en-US" sz="4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0062" y="1851422"/>
            <a:ext cx="3111341" cy="311134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59261" y="5221962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5924" y="5670471"/>
            <a:ext cx="6459617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1,053 customers with $59.49 average spend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98794" y="3147774"/>
            <a:ext cx="2551271" cy="518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50"/>
              </a:lnSpc>
              <a:buNone/>
            </a:pPr>
            <a:r>
              <a:rPr lang="en-US" sz="4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73%</a:t>
            </a:r>
            <a:endParaRPr lang="en-US" sz="40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878" y="1851422"/>
            <a:ext cx="3111341" cy="3111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378196" y="5221962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Non-Subscribers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7444740" y="5670471"/>
            <a:ext cx="6459736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2,847 customers with $59.87 average spend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25924" y="6442948"/>
            <a:ext cx="385512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Repeat Buyers with Subscriptions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725924" y="6974443"/>
            <a:ext cx="633626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958 customers with 5+ purchases are subscribers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75828" y="6442948"/>
            <a:ext cx="4233386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Repeat Buyers without Subscriptions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7575828" y="6974443"/>
            <a:ext cx="633626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2,518 customers with 5+ purchases—huge conversion opportunity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044672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Young adults lead revenue generation—focus marketing efforts on this demographic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2025-11-20T05:28:58Z</dcterms:created>
  <dcterms:modified xsi:type="dcterms:W3CDTF">2025-11-20T05:28:58Z</dcterms:modified>
</cp:coreProperties>
</file>